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Tolerancja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1300" y="3705915"/>
            <a:ext cx="9440034" cy="1049867"/>
          </a:xfrm>
        </p:spPr>
        <p:txBody>
          <a:bodyPr/>
          <a:lstStyle/>
          <a:p>
            <a:r>
              <a:rPr lang="pl-PL" dirty="0" smtClean="0"/>
              <a:t>Ramona </a:t>
            </a:r>
            <a:r>
              <a:rPr lang="pl-PL" dirty="0" err="1" smtClean="0"/>
              <a:t>Bistroń</a:t>
            </a:r>
            <a:endParaRPr lang="pl-PL" dirty="0"/>
          </a:p>
        </p:txBody>
      </p:sp>
      <p:pic>
        <p:nvPicPr>
          <p:cNvPr id="4098" name="Picture 2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09" y="-33114"/>
            <a:ext cx="44958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dobny obr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68" y="4560179"/>
            <a:ext cx="5208083" cy="188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SP - Kochana Przyjaciółko ( Nightcore 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0485" y="5687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Wobec ciebie tak samo...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Każdy może znaleźć się w sytuacji</a:t>
            </a:r>
          </a:p>
          <a:p>
            <a:r>
              <a:rPr lang="pl-PL" dirty="0" smtClean="0"/>
              <a:t>Której może spotkać się </a:t>
            </a:r>
          </a:p>
          <a:p>
            <a:r>
              <a:rPr lang="pl-PL" dirty="0" smtClean="0"/>
              <a:t>Z nietolerancją.</a:t>
            </a:r>
          </a:p>
          <a:p>
            <a:endParaRPr lang="pl-PL" dirty="0" smtClean="0"/>
          </a:p>
          <a:p>
            <a:r>
              <a:rPr lang="pl-PL" dirty="0" smtClean="0"/>
              <a:t>Np. wyjazd do pracy do obcego kraju.</a:t>
            </a:r>
            <a:endParaRPr lang="pl-PL" dirty="0"/>
          </a:p>
        </p:txBody>
      </p:sp>
      <p:pic>
        <p:nvPicPr>
          <p:cNvPr id="1028" name="Picture 4" descr="Znalezione obrazy dla zapytania obcokrajowc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69" y="1152525"/>
            <a:ext cx="61341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649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Kolorowi ludzie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Wcale nie chodzi tu o barwne</a:t>
            </a:r>
          </a:p>
          <a:p>
            <a:r>
              <a:rPr lang="pl-PL" dirty="0" smtClean="0"/>
              <a:t>Ubrania czy wesoły charakter.</a:t>
            </a:r>
          </a:p>
          <a:p>
            <a:r>
              <a:rPr lang="pl-PL" dirty="0" smtClean="0"/>
              <a:t>Chodzi o kolory skóry których jest masa.</a:t>
            </a:r>
          </a:p>
          <a:p>
            <a:r>
              <a:rPr lang="pl-PL" dirty="0" smtClean="0"/>
              <a:t>Każdy człowiek ma inny odcień.</a:t>
            </a:r>
          </a:p>
          <a:p>
            <a:r>
              <a:rPr lang="pl-PL" dirty="0" smtClean="0"/>
              <a:t>Kolory nie stanowią granicy.</a:t>
            </a:r>
          </a:p>
          <a:p>
            <a:r>
              <a:rPr lang="pl-PL" dirty="0" smtClean="0"/>
              <a:t>To tak jak z farbami czyli gdy je mieszamy, tworzą coś pięknego</a:t>
            </a:r>
          </a:p>
        </p:txBody>
      </p:sp>
      <p:pic>
        <p:nvPicPr>
          <p:cNvPr id="2050" name="Picture 2" descr="Znalezione obrazy dla zapytania kolory skó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452" y="609600"/>
            <a:ext cx="575733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3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00">
        <p14:vortex dir="r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Rasizm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Najczęstszym przykładem nietolerancji</a:t>
            </a:r>
          </a:p>
          <a:p>
            <a:r>
              <a:rPr lang="pl-PL" dirty="0" smtClean="0"/>
              <a:t>Jest rasizm.</a:t>
            </a:r>
          </a:p>
          <a:p>
            <a:r>
              <a:rPr lang="pl-PL" dirty="0" smtClean="0"/>
              <a:t>Ludzie cierpią dlatego że mają </a:t>
            </a:r>
          </a:p>
          <a:p>
            <a:r>
              <a:rPr lang="pl-PL" dirty="0" smtClean="0"/>
              <a:t>Np. Inny kolor skóry.</a:t>
            </a:r>
          </a:p>
          <a:p>
            <a:r>
              <a:rPr lang="pl-PL" dirty="0" smtClean="0"/>
              <a:t>Na nas mogą zareagować tak samo,</a:t>
            </a:r>
          </a:p>
          <a:p>
            <a:r>
              <a:rPr lang="pl-PL" dirty="0" smtClean="0"/>
              <a:t>Więc nie bądźmy tacy!</a:t>
            </a:r>
            <a:endParaRPr lang="pl-PL" dirty="0"/>
          </a:p>
        </p:txBody>
      </p:sp>
      <p:pic>
        <p:nvPicPr>
          <p:cNvPr id="3076" name="Picture 4" descr="Znalezione obrazy dla zapytania rasiz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31" y="1485900"/>
            <a:ext cx="45243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11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5000">
        <p15:prstTrans prst="fracture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Hejt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16998" y="1341120"/>
            <a:ext cx="6411924" cy="5181600"/>
          </a:xfrm>
        </p:spPr>
        <p:txBody>
          <a:bodyPr/>
          <a:lstStyle/>
          <a:p>
            <a:r>
              <a:rPr lang="pl-PL" dirty="0" smtClean="0"/>
              <a:t>-Hej, widzisz tamtego chłopaka?</a:t>
            </a:r>
          </a:p>
          <a:p>
            <a:r>
              <a:rPr lang="pl-PL" dirty="0" smtClean="0"/>
              <a:t>-Tego grubasa?</a:t>
            </a:r>
          </a:p>
          <a:p>
            <a:r>
              <a:rPr lang="pl-PL" dirty="0" smtClean="0"/>
              <a:t>-Jest śmiertelnie chory i nie może za swoją wagę.</a:t>
            </a:r>
          </a:p>
          <a:p>
            <a:r>
              <a:rPr lang="pl-PL" dirty="0" smtClean="0"/>
              <a:t>-Przepraszam, nie wiedziałam. Straszne.</a:t>
            </a:r>
          </a:p>
          <a:p>
            <a:r>
              <a:rPr lang="pl-PL" dirty="0"/>
              <a:t>-</a:t>
            </a:r>
            <a:r>
              <a:rPr lang="pl-PL" dirty="0" smtClean="0"/>
              <a:t>A widzisz tego starszego pana?</a:t>
            </a:r>
          </a:p>
          <a:p>
            <a:r>
              <a:rPr lang="pl-PL" dirty="0" smtClean="0"/>
              <a:t>-Tego brzydala?</a:t>
            </a:r>
          </a:p>
          <a:p>
            <a:r>
              <a:rPr lang="pl-PL" dirty="0" smtClean="0"/>
              <a:t>-Walczył na wojnie za naszą ojczyznę i tam zrobił się taki. Gdyby nie on nie było by cię teraz, tutaj.</a:t>
            </a:r>
          </a:p>
          <a:p>
            <a:r>
              <a:rPr lang="pl-PL" dirty="0" smtClean="0"/>
              <a:t>-Przepraszam, nie wiedziałem. Straszne.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Najczęściej używany dlatego że </a:t>
            </a:r>
          </a:p>
          <a:p>
            <a:r>
              <a:rPr lang="pl-PL" dirty="0" smtClean="0"/>
              <a:t>Nie znamy historii danej osoby.</a:t>
            </a:r>
          </a:p>
          <a:p>
            <a:r>
              <a:rPr lang="pl-PL" dirty="0" smtClean="0"/>
              <a:t>Jeden błąd i już jesteś w mediach.</a:t>
            </a:r>
          </a:p>
          <a:p>
            <a:r>
              <a:rPr lang="pl-PL" dirty="0" smtClean="0"/>
              <a:t>Nie bądźmy obojętni gdy widzimy złą</a:t>
            </a:r>
          </a:p>
          <a:p>
            <a:r>
              <a:rPr lang="pl-PL" dirty="0" smtClean="0"/>
              <a:t>Sytuację!</a:t>
            </a:r>
          </a:p>
        </p:txBody>
      </p:sp>
    </p:spTree>
    <p:extLst>
      <p:ext uri="{BB962C8B-B14F-4D97-AF65-F5344CB8AC3E}">
        <p14:creationId xmlns:p14="http://schemas.microsoft.com/office/powerpoint/2010/main" val="338472998"/>
      </p:ext>
    </p:extLst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44871" y="4150128"/>
            <a:ext cx="6064567" cy="2193580"/>
          </a:xfrm>
        </p:spPr>
        <p:txBody>
          <a:bodyPr/>
          <a:lstStyle/>
          <a:p>
            <a:r>
              <a:rPr lang="pl-PL" dirty="0" smtClean="0"/>
              <a:t>Nikt nie chcę być oceniany,</a:t>
            </a:r>
            <a:br>
              <a:rPr lang="pl-PL" dirty="0" smtClean="0"/>
            </a:br>
            <a:r>
              <a:rPr lang="pl-PL" dirty="0" smtClean="0"/>
              <a:t>Ty także nie oceniaj!</a:t>
            </a:r>
            <a:endParaRPr lang="pl-PL" dirty="0"/>
          </a:p>
        </p:txBody>
      </p:sp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78" y="171871"/>
            <a:ext cx="5522174" cy="41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28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5000">
        <p15:prstTrans prst="prestige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emny błękit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</TotalTime>
  <Words>211</Words>
  <Application>Microsoft Office PowerPoint</Application>
  <PresentationFormat>Panoramiczny</PresentationFormat>
  <Paragraphs>37</Paragraphs>
  <Slides>6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Calisto MT</vt:lpstr>
      <vt:lpstr>Trebuchet MS</vt:lpstr>
      <vt:lpstr>Wingdings 2</vt:lpstr>
      <vt:lpstr>Ciemny błękit</vt:lpstr>
      <vt:lpstr>Tolerancja</vt:lpstr>
      <vt:lpstr>Wobec ciebie tak samo...</vt:lpstr>
      <vt:lpstr>Kolorowi ludzie</vt:lpstr>
      <vt:lpstr>Rasizm </vt:lpstr>
      <vt:lpstr>Hejt</vt:lpstr>
      <vt:lpstr>Nikt nie chcę być oceniany, Ty także nie oceniaj!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Tolerancja</dc:title>
  <dc:creator>uczen13</dc:creator>
  <cp:lastModifiedBy>uczen13</cp:lastModifiedBy>
  <cp:revision>7</cp:revision>
  <dcterms:created xsi:type="dcterms:W3CDTF">2017-05-15T05:29:26Z</dcterms:created>
  <dcterms:modified xsi:type="dcterms:W3CDTF">2017-05-22T05:54:07Z</dcterms:modified>
</cp:coreProperties>
</file>